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3657600" cy="8229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8" autoAdjust="0"/>
    <p:restoredTop sz="94660"/>
  </p:normalViewPr>
  <p:slideViewPr>
    <p:cSldViewPr snapToGrid="0">
      <p:cViewPr varScale="1">
        <p:scale>
          <a:sx n="93" d="100"/>
          <a:sy n="93" d="100"/>
        </p:scale>
        <p:origin x="1574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20" y="1346836"/>
            <a:ext cx="3108960" cy="2865120"/>
          </a:xfrm>
        </p:spPr>
        <p:txBody>
          <a:bodyPr anchor="b"/>
          <a:lstStyle>
            <a:lvl1pPr algn="ctr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322446"/>
            <a:ext cx="2743200" cy="1986914"/>
          </a:xfrm>
        </p:spPr>
        <p:txBody>
          <a:bodyPr/>
          <a:lstStyle>
            <a:lvl1pPr marL="0" indent="0" algn="ctr">
              <a:buNone/>
              <a:defRPr sz="960"/>
            </a:lvl1pPr>
            <a:lvl2pPr marL="182880" indent="0" algn="ctr">
              <a:buNone/>
              <a:defRPr sz="800"/>
            </a:lvl2pPr>
            <a:lvl3pPr marL="365760" indent="0" algn="ctr">
              <a:buNone/>
              <a:defRPr sz="720"/>
            </a:lvl3pPr>
            <a:lvl4pPr marL="548640" indent="0" algn="ctr">
              <a:buNone/>
              <a:defRPr sz="640"/>
            </a:lvl4pPr>
            <a:lvl5pPr marL="731520" indent="0" algn="ctr">
              <a:buNone/>
              <a:defRPr sz="640"/>
            </a:lvl5pPr>
            <a:lvl6pPr marL="914400" indent="0" algn="ctr">
              <a:buNone/>
              <a:defRPr sz="640"/>
            </a:lvl6pPr>
            <a:lvl7pPr marL="1097280" indent="0" algn="ctr">
              <a:buNone/>
              <a:defRPr sz="640"/>
            </a:lvl7pPr>
            <a:lvl8pPr marL="1280160" indent="0" algn="ctr">
              <a:buNone/>
              <a:defRPr sz="640"/>
            </a:lvl8pPr>
            <a:lvl9pPr marL="1463040" indent="0" algn="ctr">
              <a:buNone/>
              <a:defRPr sz="6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04787-95ED-4059-88F1-963586B66A55}" type="datetimeFigureOut">
              <a:rPr lang="en-US" smtClean="0"/>
              <a:t>4/5/2025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1781D-178A-4D67-8291-4406838C8B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142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04787-95ED-4059-88F1-963586B66A55}" type="datetimeFigureOut">
              <a:rPr lang="en-US" smtClean="0"/>
              <a:t>4/5/2025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1781D-178A-4D67-8291-4406838C8B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094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617470" y="438150"/>
            <a:ext cx="788670" cy="697420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1460" y="438150"/>
            <a:ext cx="2320290" cy="697420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04787-95ED-4059-88F1-963586B66A55}" type="datetimeFigureOut">
              <a:rPr lang="en-US" smtClean="0"/>
              <a:t>4/5/2025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1781D-178A-4D67-8291-4406838C8B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149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04787-95ED-4059-88F1-963586B66A55}" type="datetimeFigureOut">
              <a:rPr lang="en-US" smtClean="0"/>
              <a:t>4/5/2025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1781D-178A-4D67-8291-4406838C8B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452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9555" y="2051688"/>
            <a:ext cx="3154680" cy="3423284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9555" y="5507358"/>
            <a:ext cx="3154680" cy="1800224"/>
          </a:xfrm>
        </p:spPr>
        <p:txBody>
          <a:bodyPr/>
          <a:lstStyle>
            <a:lvl1pPr marL="0" indent="0">
              <a:buNone/>
              <a:defRPr sz="960">
                <a:solidFill>
                  <a:schemeClr val="tx1">
                    <a:tint val="82000"/>
                  </a:schemeClr>
                </a:solidFill>
              </a:defRPr>
            </a:lvl1pPr>
            <a:lvl2pPr marL="182880" indent="0">
              <a:buNone/>
              <a:defRPr sz="800">
                <a:solidFill>
                  <a:schemeClr val="tx1">
                    <a:tint val="82000"/>
                  </a:schemeClr>
                </a:solidFill>
              </a:defRPr>
            </a:lvl2pPr>
            <a:lvl3pPr marL="365760" indent="0">
              <a:buNone/>
              <a:defRPr sz="720">
                <a:solidFill>
                  <a:schemeClr val="tx1">
                    <a:tint val="82000"/>
                  </a:schemeClr>
                </a:solidFill>
              </a:defRPr>
            </a:lvl3pPr>
            <a:lvl4pPr marL="548640" indent="0">
              <a:buNone/>
              <a:defRPr sz="640">
                <a:solidFill>
                  <a:schemeClr val="tx1">
                    <a:tint val="82000"/>
                  </a:schemeClr>
                </a:solidFill>
              </a:defRPr>
            </a:lvl4pPr>
            <a:lvl5pPr marL="731520" indent="0">
              <a:buNone/>
              <a:defRPr sz="640">
                <a:solidFill>
                  <a:schemeClr val="tx1">
                    <a:tint val="82000"/>
                  </a:schemeClr>
                </a:solidFill>
              </a:defRPr>
            </a:lvl5pPr>
            <a:lvl6pPr marL="914400" indent="0">
              <a:buNone/>
              <a:defRPr sz="640">
                <a:solidFill>
                  <a:schemeClr val="tx1">
                    <a:tint val="82000"/>
                  </a:schemeClr>
                </a:solidFill>
              </a:defRPr>
            </a:lvl6pPr>
            <a:lvl7pPr marL="1097280" indent="0">
              <a:buNone/>
              <a:defRPr sz="640">
                <a:solidFill>
                  <a:schemeClr val="tx1">
                    <a:tint val="82000"/>
                  </a:schemeClr>
                </a:solidFill>
              </a:defRPr>
            </a:lvl7pPr>
            <a:lvl8pPr marL="1280160" indent="0">
              <a:buNone/>
              <a:defRPr sz="640">
                <a:solidFill>
                  <a:schemeClr val="tx1">
                    <a:tint val="82000"/>
                  </a:schemeClr>
                </a:solidFill>
              </a:defRPr>
            </a:lvl8pPr>
            <a:lvl9pPr marL="1463040" indent="0">
              <a:buNone/>
              <a:defRPr sz="64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04787-95ED-4059-88F1-963586B66A55}" type="datetimeFigureOut">
              <a:rPr lang="en-US" smtClean="0"/>
              <a:t>4/5/2025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1781D-178A-4D67-8291-4406838C8B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682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1460" y="2190750"/>
            <a:ext cx="1554480" cy="52216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51660" y="2190750"/>
            <a:ext cx="1554480" cy="52216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04787-95ED-4059-88F1-963586B66A55}" type="datetimeFigureOut">
              <a:rPr lang="en-US" smtClean="0"/>
              <a:t>4/5/2025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1781D-178A-4D67-8291-4406838C8B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734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936" y="438152"/>
            <a:ext cx="3154680" cy="15906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1937" y="2017396"/>
            <a:ext cx="1547336" cy="988694"/>
          </a:xfrm>
        </p:spPr>
        <p:txBody>
          <a:bodyPr anchor="b"/>
          <a:lstStyle>
            <a:lvl1pPr marL="0" indent="0">
              <a:buNone/>
              <a:defRPr sz="960" b="1"/>
            </a:lvl1pPr>
            <a:lvl2pPr marL="182880" indent="0">
              <a:buNone/>
              <a:defRPr sz="800" b="1"/>
            </a:lvl2pPr>
            <a:lvl3pPr marL="365760" indent="0">
              <a:buNone/>
              <a:defRPr sz="720" b="1"/>
            </a:lvl3pPr>
            <a:lvl4pPr marL="548640" indent="0">
              <a:buNone/>
              <a:defRPr sz="640" b="1"/>
            </a:lvl4pPr>
            <a:lvl5pPr marL="731520" indent="0">
              <a:buNone/>
              <a:defRPr sz="640" b="1"/>
            </a:lvl5pPr>
            <a:lvl6pPr marL="914400" indent="0">
              <a:buNone/>
              <a:defRPr sz="640" b="1"/>
            </a:lvl6pPr>
            <a:lvl7pPr marL="1097280" indent="0">
              <a:buNone/>
              <a:defRPr sz="640" b="1"/>
            </a:lvl7pPr>
            <a:lvl8pPr marL="1280160" indent="0">
              <a:buNone/>
              <a:defRPr sz="640" b="1"/>
            </a:lvl8pPr>
            <a:lvl9pPr marL="1463040" indent="0">
              <a:buNone/>
              <a:defRPr sz="6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1937" y="3006090"/>
            <a:ext cx="1547336" cy="44215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51660" y="2017396"/>
            <a:ext cx="1554956" cy="988694"/>
          </a:xfrm>
        </p:spPr>
        <p:txBody>
          <a:bodyPr anchor="b"/>
          <a:lstStyle>
            <a:lvl1pPr marL="0" indent="0">
              <a:buNone/>
              <a:defRPr sz="960" b="1"/>
            </a:lvl1pPr>
            <a:lvl2pPr marL="182880" indent="0">
              <a:buNone/>
              <a:defRPr sz="800" b="1"/>
            </a:lvl2pPr>
            <a:lvl3pPr marL="365760" indent="0">
              <a:buNone/>
              <a:defRPr sz="720" b="1"/>
            </a:lvl3pPr>
            <a:lvl4pPr marL="548640" indent="0">
              <a:buNone/>
              <a:defRPr sz="640" b="1"/>
            </a:lvl4pPr>
            <a:lvl5pPr marL="731520" indent="0">
              <a:buNone/>
              <a:defRPr sz="640" b="1"/>
            </a:lvl5pPr>
            <a:lvl6pPr marL="914400" indent="0">
              <a:buNone/>
              <a:defRPr sz="640" b="1"/>
            </a:lvl6pPr>
            <a:lvl7pPr marL="1097280" indent="0">
              <a:buNone/>
              <a:defRPr sz="640" b="1"/>
            </a:lvl7pPr>
            <a:lvl8pPr marL="1280160" indent="0">
              <a:buNone/>
              <a:defRPr sz="640" b="1"/>
            </a:lvl8pPr>
            <a:lvl9pPr marL="1463040" indent="0">
              <a:buNone/>
              <a:defRPr sz="6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51660" y="3006090"/>
            <a:ext cx="1554956" cy="44215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04787-95ED-4059-88F1-963586B66A55}" type="datetimeFigureOut">
              <a:rPr lang="en-US" smtClean="0"/>
              <a:t>4/5/2025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1781D-178A-4D67-8291-4406838C8B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799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04787-95ED-4059-88F1-963586B66A55}" type="datetimeFigureOut">
              <a:rPr lang="en-US" smtClean="0"/>
              <a:t>4/5/2025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1781D-178A-4D67-8291-4406838C8B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130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04787-95ED-4059-88F1-963586B66A55}" type="datetimeFigureOut">
              <a:rPr lang="en-US" smtClean="0"/>
              <a:t>4/5/2025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1781D-178A-4D67-8291-4406838C8B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423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937" y="548640"/>
            <a:ext cx="1179671" cy="1920240"/>
          </a:xfrm>
        </p:spPr>
        <p:txBody>
          <a:bodyPr anchor="b"/>
          <a:lstStyle>
            <a:lvl1pPr>
              <a:defRPr sz="12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54956" y="1184912"/>
            <a:ext cx="1851660" cy="5848350"/>
          </a:xfrm>
        </p:spPr>
        <p:txBody>
          <a:bodyPr/>
          <a:lstStyle>
            <a:lvl1pPr>
              <a:defRPr sz="1280"/>
            </a:lvl1pPr>
            <a:lvl2pPr>
              <a:defRPr sz="1120"/>
            </a:lvl2pPr>
            <a:lvl3pPr>
              <a:defRPr sz="96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1937" y="2468880"/>
            <a:ext cx="1179671" cy="4573906"/>
          </a:xfrm>
        </p:spPr>
        <p:txBody>
          <a:bodyPr/>
          <a:lstStyle>
            <a:lvl1pPr marL="0" indent="0">
              <a:buNone/>
              <a:defRPr sz="640"/>
            </a:lvl1pPr>
            <a:lvl2pPr marL="182880" indent="0">
              <a:buNone/>
              <a:defRPr sz="560"/>
            </a:lvl2pPr>
            <a:lvl3pPr marL="365760" indent="0">
              <a:buNone/>
              <a:defRPr sz="480"/>
            </a:lvl3pPr>
            <a:lvl4pPr marL="548640" indent="0">
              <a:buNone/>
              <a:defRPr sz="400"/>
            </a:lvl4pPr>
            <a:lvl5pPr marL="731520" indent="0">
              <a:buNone/>
              <a:defRPr sz="400"/>
            </a:lvl5pPr>
            <a:lvl6pPr marL="914400" indent="0">
              <a:buNone/>
              <a:defRPr sz="400"/>
            </a:lvl6pPr>
            <a:lvl7pPr marL="1097280" indent="0">
              <a:buNone/>
              <a:defRPr sz="400"/>
            </a:lvl7pPr>
            <a:lvl8pPr marL="1280160" indent="0">
              <a:buNone/>
              <a:defRPr sz="400"/>
            </a:lvl8pPr>
            <a:lvl9pPr marL="1463040" indent="0">
              <a:buNone/>
              <a:defRPr sz="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04787-95ED-4059-88F1-963586B66A55}" type="datetimeFigureOut">
              <a:rPr lang="en-US" smtClean="0"/>
              <a:t>4/5/2025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1781D-178A-4D67-8291-4406838C8B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800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937" y="548640"/>
            <a:ext cx="1179671" cy="1920240"/>
          </a:xfrm>
        </p:spPr>
        <p:txBody>
          <a:bodyPr anchor="b"/>
          <a:lstStyle>
            <a:lvl1pPr>
              <a:defRPr sz="12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54956" y="1184912"/>
            <a:ext cx="1851660" cy="5848350"/>
          </a:xfrm>
        </p:spPr>
        <p:txBody>
          <a:bodyPr anchor="t"/>
          <a:lstStyle>
            <a:lvl1pPr marL="0" indent="0">
              <a:buNone/>
              <a:defRPr sz="1280"/>
            </a:lvl1pPr>
            <a:lvl2pPr marL="182880" indent="0">
              <a:buNone/>
              <a:defRPr sz="1120"/>
            </a:lvl2pPr>
            <a:lvl3pPr marL="365760" indent="0">
              <a:buNone/>
              <a:defRPr sz="960"/>
            </a:lvl3pPr>
            <a:lvl4pPr marL="548640" indent="0">
              <a:buNone/>
              <a:defRPr sz="800"/>
            </a:lvl4pPr>
            <a:lvl5pPr marL="731520" indent="0">
              <a:buNone/>
              <a:defRPr sz="800"/>
            </a:lvl5pPr>
            <a:lvl6pPr marL="914400" indent="0">
              <a:buNone/>
              <a:defRPr sz="800"/>
            </a:lvl6pPr>
            <a:lvl7pPr marL="1097280" indent="0">
              <a:buNone/>
              <a:defRPr sz="800"/>
            </a:lvl7pPr>
            <a:lvl8pPr marL="1280160" indent="0">
              <a:buNone/>
              <a:defRPr sz="800"/>
            </a:lvl8pPr>
            <a:lvl9pPr marL="1463040" indent="0">
              <a:buNone/>
              <a:defRPr sz="8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1937" y="2468880"/>
            <a:ext cx="1179671" cy="4573906"/>
          </a:xfrm>
        </p:spPr>
        <p:txBody>
          <a:bodyPr/>
          <a:lstStyle>
            <a:lvl1pPr marL="0" indent="0">
              <a:buNone/>
              <a:defRPr sz="640"/>
            </a:lvl1pPr>
            <a:lvl2pPr marL="182880" indent="0">
              <a:buNone/>
              <a:defRPr sz="560"/>
            </a:lvl2pPr>
            <a:lvl3pPr marL="365760" indent="0">
              <a:buNone/>
              <a:defRPr sz="480"/>
            </a:lvl3pPr>
            <a:lvl4pPr marL="548640" indent="0">
              <a:buNone/>
              <a:defRPr sz="400"/>
            </a:lvl4pPr>
            <a:lvl5pPr marL="731520" indent="0">
              <a:buNone/>
              <a:defRPr sz="400"/>
            </a:lvl5pPr>
            <a:lvl6pPr marL="914400" indent="0">
              <a:buNone/>
              <a:defRPr sz="400"/>
            </a:lvl6pPr>
            <a:lvl7pPr marL="1097280" indent="0">
              <a:buNone/>
              <a:defRPr sz="400"/>
            </a:lvl7pPr>
            <a:lvl8pPr marL="1280160" indent="0">
              <a:buNone/>
              <a:defRPr sz="400"/>
            </a:lvl8pPr>
            <a:lvl9pPr marL="1463040" indent="0">
              <a:buNone/>
              <a:defRPr sz="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04787-95ED-4059-88F1-963586B66A55}" type="datetimeFigureOut">
              <a:rPr lang="en-US" smtClean="0"/>
              <a:t>4/5/2025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1781D-178A-4D67-8291-4406838C8B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202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1460" y="438152"/>
            <a:ext cx="3154680" cy="15906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1460" y="2190750"/>
            <a:ext cx="3154680" cy="52216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1460" y="7627622"/>
            <a:ext cx="82296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8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E304787-95ED-4059-88F1-963586B66A55}" type="datetimeFigureOut">
              <a:rPr lang="en-US" smtClean="0"/>
              <a:t>4/5/2025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11580" y="7627622"/>
            <a:ext cx="123444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8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583180" y="7627622"/>
            <a:ext cx="82296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8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AC1781D-178A-4D67-8291-4406838C8B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056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65760" rtl="0" eaLnBrk="1" latinLnBrk="0" hangingPunct="1">
        <a:lnSpc>
          <a:spcPct val="90000"/>
        </a:lnSpc>
        <a:spcBef>
          <a:spcPct val="0"/>
        </a:spcBef>
        <a:buNone/>
        <a:defRPr sz="17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36576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120" kern="1200">
          <a:solidFill>
            <a:schemeClr val="tx1"/>
          </a:solidFill>
          <a:latin typeface="+mn-lt"/>
          <a:ea typeface="+mn-ea"/>
          <a:cs typeface="+mn-cs"/>
        </a:defRPr>
      </a:lvl1pPr>
      <a:lvl2pPr marL="27432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96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800" kern="1200">
          <a:solidFill>
            <a:schemeClr val="tx1"/>
          </a:solidFill>
          <a:latin typeface="+mn-lt"/>
          <a:ea typeface="+mn-ea"/>
          <a:cs typeface="+mn-cs"/>
        </a:defRPr>
      </a:lvl3pPr>
      <a:lvl4pPr marL="64008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4pPr>
      <a:lvl5pPr marL="82296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5pPr>
      <a:lvl6pPr marL="100584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6pPr>
      <a:lvl7pPr marL="118872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7pPr>
      <a:lvl8pPr marL="137160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8pPr>
      <a:lvl9pPr marL="155448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1pPr>
      <a:lvl2pPr marL="18288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2pPr>
      <a:lvl3pPr marL="36576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3pPr>
      <a:lvl4pPr marL="54864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4pPr>
      <a:lvl5pPr marL="73152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6pPr>
      <a:lvl7pPr marL="109728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7pPr>
      <a:lvl8pPr marL="128016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8pPr>
      <a:lvl9pPr marL="146304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1532D07-27A0-4D20-2A28-44174FCFFE92}"/>
              </a:ext>
            </a:extLst>
          </p:cNvPr>
          <p:cNvSpPr txBox="1"/>
          <p:nvPr/>
        </p:nvSpPr>
        <p:spPr>
          <a:xfrm>
            <a:off x="624177" y="216386"/>
            <a:ext cx="240924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18120" algn="ctr"/>
            <a:r>
              <a:rPr lang="en-US" sz="1200" b="1" i="0" u="none" strike="noStrike" baseline="0" dirty="0">
                <a:solidFill>
                  <a:schemeClr val="tx2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sz="1800" b="1" i="0" u="none" strike="noStrike" baseline="0" dirty="0">
                <a:solidFill>
                  <a:schemeClr val="tx2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Off-Highway</a:t>
            </a:r>
            <a:r>
              <a:rPr lang="en-US" sz="1800" b="1" i="0" u="none" strike="noStrike" baseline="0" dirty="0">
                <a:solidFill>
                  <a:schemeClr val="tx2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 </a:t>
            </a:r>
          </a:p>
          <a:p>
            <a:pPr marR="16210" algn="ctr"/>
            <a:r>
              <a:rPr lang="en-US" sz="1800" b="1" i="0" u="none" strike="noStrike" baseline="0" dirty="0">
                <a:solidFill>
                  <a:schemeClr val="tx2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Injury Prevention</a:t>
            </a:r>
            <a:endParaRPr lang="en-US" b="1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EB36C4A-4A02-AD28-CF64-02BAEB6C86DF}"/>
              </a:ext>
            </a:extLst>
          </p:cNvPr>
          <p:cNvSpPr txBox="1"/>
          <p:nvPr/>
        </p:nvSpPr>
        <p:spPr>
          <a:xfrm>
            <a:off x="117415" y="950598"/>
            <a:ext cx="3449570" cy="54476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24190" algn="l"/>
            <a:r>
              <a:rPr lang="en-US" sz="1400" b="1" i="0" u="none" strike="noStrike" baseline="0" dirty="0">
                <a:latin typeface="Century Gothic" panose="020B0502020202020204" pitchFamily="34" charset="0"/>
              </a:rPr>
              <a:t>PROTECTION &amp; VISIBILITY</a:t>
            </a:r>
          </a:p>
          <a:p>
            <a:pPr marR="24190" algn="l"/>
            <a:endParaRPr lang="en-US" sz="800" b="0" i="0" u="none" strike="noStrike" baseline="0" dirty="0">
              <a:latin typeface="Century Gothic" panose="020B0502020202020204" pitchFamily="34" charset="0"/>
            </a:endParaRPr>
          </a:p>
          <a:p>
            <a:pPr marL="285750" marR="0" indent="-285750" algn="l">
              <a:buFont typeface="Wingdings" panose="05000000000000000000" pitchFamily="2" charset="2"/>
              <a:buChar char="Ø"/>
            </a:pPr>
            <a:r>
              <a:rPr lang="en-US" sz="1400" b="0" i="0" u="none" strike="noStrike" baseline="0" dirty="0">
                <a:latin typeface="Century Gothic" panose="020B0502020202020204" pitchFamily="34" charset="0"/>
              </a:rPr>
              <a:t>Wear a Seatbelt or Harness</a:t>
            </a:r>
          </a:p>
          <a:p>
            <a:pPr marL="285750" marR="0" indent="-285750" algn="l">
              <a:buFont typeface="Wingdings" panose="05000000000000000000" pitchFamily="2" charset="2"/>
              <a:buChar char="Ø"/>
            </a:pPr>
            <a:r>
              <a:rPr lang="en-US" sz="1400" b="0" i="0" u="none" strike="noStrike" baseline="0" dirty="0">
                <a:latin typeface="Century Gothic" panose="020B0502020202020204" pitchFamily="34" charset="0"/>
              </a:rPr>
              <a:t>Wear a Quality Helmet (full-face preferred)</a:t>
            </a:r>
          </a:p>
          <a:p>
            <a:pPr marL="285750" marR="0" indent="-285750" algn="l">
              <a:buFont typeface="Wingdings" panose="05000000000000000000" pitchFamily="2" charset="2"/>
              <a:buChar char="Ø"/>
            </a:pPr>
            <a:r>
              <a:rPr lang="en-US" sz="1400" b="0" i="0" u="none" strike="noStrike" baseline="0" dirty="0">
                <a:latin typeface="Century Gothic" panose="020B0502020202020204" pitchFamily="34" charset="0"/>
              </a:rPr>
              <a:t>Wear Safety Glasses or Goggles</a:t>
            </a:r>
          </a:p>
          <a:p>
            <a:pPr marL="285750" marR="0" indent="-285750" algn="l">
              <a:buFont typeface="Wingdings" panose="05000000000000000000" pitchFamily="2" charset="2"/>
              <a:buChar char="Ø"/>
            </a:pPr>
            <a:r>
              <a:rPr lang="en-US" sz="1400" b="0" i="0" u="none" strike="noStrike" baseline="0" dirty="0">
                <a:latin typeface="Century Gothic" panose="020B0502020202020204" pitchFamily="34" charset="0"/>
              </a:rPr>
              <a:t>Wear Sturdy Protective Clothing</a:t>
            </a:r>
          </a:p>
          <a:p>
            <a:pPr marL="461963" lvl="1" indent="-173038">
              <a:buFont typeface="Wingdings" panose="05000000000000000000" pitchFamily="2" charset="2"/>
              <a:buChar char="§"/>
              <a:tabLst>
                <a:tab pos="568325" algn="l"/>
              </a:tabLst>
            </a:pPr>
            <a:r>
              <a:rPr lang="en-US" sz="1400" b="0" i="0" u="none" strike="noStrike" baseline="0" dirty="0">
                <a:latin typeface="Century Gothic" panose="020B0502020202020204" pitchFamily="34" charset="0"/>
              </a:rPr>
              <a:t>Jacket, pants, over-the-ankle boots, gloves</a:t>
            </a:r>
          </a:p>
          <a:p>
            <a:pPr marL="285750" marR="0" indent="-285750" algn="l">
              <a:buFont typeface="Wingdings" panose="05000000000000000000" pitchFamily="2" charset="2"/>
              <a:buChar char="Ø"/>
            </a:pPr>
            <a:r>
              <a:rPr lang="en-US" sz="1400" b="0" i="0" u="none" strike="noStrike" baseline="0" dirty="0">
                <a:latin typeface="Century Gothic" panose="020B0502020202020204" pitchFamily="34" charset="0"/>
              </a:rPr>
              <a:t>Wear Bright and/or Reflective Clothing</a:t>
            </a:r>
          </a:p>
          <a:p>
            <a:pPr marL="285750" marR="0" indent="-285750" algn="l">
              <a:buFont typeface="Wingdings" panose="05000000000000000000" pitchFamily="2" charset="2"/>
              <a:buChar char="Ø"/>
            </a:pPr>
            <a:r>
              <a:rPr lang="en-US" sz="1400" b="0" i="0" u="none" strike="noStrike" baseline="0" dirty="0">
                <a:latin typeface="Century Gothic" panose="020B0502020202020204" pitchFamily="34" charset="0"/>
              </a:rPr>
              <a:t>Use a Dune Flag</a:t>
            </a:r>
          </a:p>
          <a:p>
            <a:pPr marR="0" algn="l"/>
            <a:endParaRPr lang="en-US" sz="800" b="0" i="0" u="none" strike="noStrike" baseline="0" dirty="0">
              <a:latin typeface="Century Gothic" panose="020B0502020202020204" pitchFamily="34" charset="0"/>
            </a:endParaRPr>
          </a:p>
          <a:p>
            <a:pPr marR="0" algn="l"/>
            <a:r>
              <a:rPr lang="en-US" sz="1400" b="1" i="0" u="none" strike="noStrike" baseline="0" dirty="0">
                <a:latin typeface="Century Gothic" panose="020B0502020202020204" pitchFamily="34" charset="0"/>
              </a:rPr>
              <a:t>VEHICLE CONTROL</a:t>
            </a:r>
          </a:p>
          <a:p>
            <a:pPr marR="0" algn="l"/>
            <a:endParaRPr lang="en-US" sz="800" b="0" i="0" u="none" strike="noStrike" baseline="0" dirty="0">
              <a:latin typeface="Century Gothic" panose="020B0502020202020204" pitchFamily="34" charset="0"/>
            </a:endParaRPr>
          </a:p>
          <a:p>
            <a:pPr marL="285750" marR="0" indent="-285750" algn="l">
              <a:buFont typeface="Wingdings" panose="05000000000000000000" pitchFamily="2" charset="2"/>
              <a:buChar char="Ø"/>
            </a:pPr>
            <a:r>
              <a:rPr lang="en-US" sz="1400" b="0" i="0" u="none" strike="noStrike" baseline="0" dirty="0">
                <a:latin typeface="Century Gothic" panose="020B0502020202020204" pitchFamily="34" charset="0"/>
              </a:rPr>
              <a:t>Speed Appropriate to the Conditions and Environment</a:t>
            </a:r>
          </a:p>
          <a:p>
            <a:pPr marL="285750" marR="0" indent="-285750" algn="l">
              <a:buFont typeface="Wingdings" panose="05000000000000000000" pitchFamily="2" charset="2"/>
              <a:buChar char="Ø"/>
            </a:pPr>
            <a:r>
              <a:rPr lang="en-US" sz="1400" b="0" i="0" u="none" strike="noStrike" baseline="0" dirty="0">
                <a:latin typeface="Century Gothic" panose="020B0502020202020204" pitchFamily="34" charset="0"/>
              </a:rPr>
              <a:t>Two Hands Steering</a:t>
            </a:r>
          </a:p>
          <a:p>
            <a:pPr marL="285750" marR="0" indent="-285750" algn="l">
              <a:buFont typeface="Wingdings" panose="05000000000000000000" pitchFamily="2" charset="2"/>
              <a:buChar char="Ø"/>
            </a:pPr>
            <a:r>
              <a:rPr lang="en-US" sz="1400" b="0" i="0" u="none" strike="noStrike" baseline="0" dirty="0">
                <a:latin typeface="Century Gothic" panose="020B0502020202020204" pitchFamily="34" charset="0"/>
              </a:rPr>
              <a:t>Avoid Distractions</a:t>
            </a:r>
          </a:p>
          <a:p>
            <a:pPr marL="285750" marR="0" indent="-285750" algn="l">
              <a:buFont typeface="Wingdings" panose="05000000000000000000" pitchFamily="2" charset="2"/>
              <a:buChar char="Ø"/>
            </a:pPr>
            <a:r>
              <a:rPr lang="en-US" sz="1400" b="0" i="0" u="none" strike="noStrike" baseline="0" dirty="0">
                <a:latin typeface="Century Gothic" panose="020B0502020202020204" pitchFamily="34" charset="0"/>
              </a:rPr>
              <a:t>Do Not Drink/Drug and Drive</a:t>
            </a:r>
          </a:p>
          <a:p>
            <a:pPr marL="285750" marR="0" indent="-285750" algn="l">
              <a:buFont typeface="Wingdings" panose="05000000000000000000" pitchFamily="2" charset="2"/>
              <a:buChar char="Ø"/>
            </a:pPr>
            <a:endParaRPr lang="en-US" sz="800" dirty="0">
              <a:latin typeface="Century Gothic" panose="020B0502020202020204" pitchFamily="34" charset="0"/>
            </a:endParaRPr>
          </a:p>
          <a:p>
            <a:pPr marR="0" algn="l"/>
            <a:r>
              <a:rPr lang="en-US" sz="1400" b="1" i="0" u="none" strike="noStrike" baseline="0" dirty="0">
                <a:latin typeface="Century Gothic" panose="020B0502020202020204" pitchFamily="34" charset="0"/>
              </a:rPr>
              <a:t>GET TRAINED</a:t>
            </a:r>
          </a:p>
          <a:p>
            <a:pPr marR="0" algn="l"/>
            <a:endParaRPr lang="en-US" sz="800" b="1" i="0" u="none" strike="noStrike" baseline="0" dirty="0">
              <a:latin typeface="Century Gothic" panose="020B0502020202020204" pitchFamily="34" charset="0"/>
            </a:endParaRPr>
          </a:p>
          <a:p>
            <a:pPr marR="0" algn="l"/>
            <a:r>
              <a:rPr lang="en-US" sz="1400" i="0" u="none" strike="noStrike" baseline="0" dirty="0">
                <a:latin typeface="Century Gothic" panose="020B0502020202020204" pitchFamily="34" charset="0"/>
              </a:rPr>
              <a:t>There is no substitute for good training in riding, driving, navigation, preparedness, first aid, communications, or leadership.</a:t>
            </a:r>
          </a:p>
        </p:txBody>
      </p:sp>
      <p:pic>
        <p:nvPicPr>
          <p:cNvPr id="11" name="Picture 10" descr="A logo of a city and mountains&#10;&#10;AI-generated content may be incorrect.">
            <a:extLst>
              <a:ext uri="{FF2B5EF4-FFF2-40B4-BE49-F238E27FC236}">
                <a16:creationId xmlns:a16="http://schemas.microsoft.com/office/drawing/2014/main" id="{859A1BD2-8775-06DD-041F-77CB6385CD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27" y="6486124"/>
            <a:ext cx="1380143" cy="1418223"/>
          </a:xfrm>
          <a:prstGeom prst="rect">
            <a:avLst/>
          </a:prstGeom>
        </p:spPr>
      </p:pic>
      <p:pic>
        <p:nvPicPr>
          <p:cNvPr id="12" name="Picture 2" descr="Grand County Search and Rescue">
            <a:extLst>
              <a:ext uri="{FF2B5EF4-FFF2-40B4-BE49-F238E27FC236}">
                <a16:creationId xmlns:a16="http://schemas.microsoft.com/office/drawing/2014/main" id="{936CF1C3-A06C-B424-4659-95EA36544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3709" y="6906594"/>
            <a:ext cx="1999870" cy="577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4352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DB9E21C-1C43-0483-613A-C944E3914D11}"/>
              </a:ext>
            </a:extLst>
          </p:cNvPr>
          <p:cNvSpPr txBox="1"/>
          <p:nvPr/>
        </p:nvSpPr>
        <p:spPr>
          <a:xfrm>
            <a:off x="98853" y="132490"/>
            <a:ext cx="3418703" cy="58785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b="1" dirty="0">
                <a:latin typeface="Century Gothic" panose="020B0502020202020204" pitchFamily="34" charset="0"/>
              </a:rPr>
              <a:t>THREE RULES</a:t>
            </a:r>
          </a:p>
          <a:p>
            <a:endParaRPr lang="en-US" sz="800" dirty="0">
              <a:latin typeface="Century Gothic" panose="020B0502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dirty="0">
                <a:latin typeface="Century Gothic" panose="020B0502020202020204" pitchFamily="34" charset="0"/>
              </a:rPr>
              <a:t>Don’t Go Alone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dirty="0">
                <a:latin typeface="Century Gothic" panose="020B0502020202020204" pitchFamily="34" charset="0"/>
              </a:rPr>
              <a:t>Go Prepared</a:t>
            </a:r>
          </a:p>
          <a:p>
            <a:pPr marL="461963" lvl="1" indent="-179388">
              <a:buFont typeface="Wingdings" panose="05000000000000000000" pitchFamily="2" charset="2"/>
              <a:buChar char="§"/>
            </a:pPr>
            <a:r>
              <a:rPr lang="en-US" sz="1400" dirty="0">
                <a:latin typeface="Century Gothic" panose="020B0502020202020204" pitchFamily="34" charset="0"/>
              </a:rPr>
              <a:t>All-Weather Clothing (all 4 seasons in one day)</a:t>
            </a:r>
          </a:p>
          <a:p>
            <a:pPr marL="461963" lvl="1" indent="-179388">
              <a:buFont typeface="Wingdings" panose="05000000000000000000" pitchFamily="2" charset="2"/>
              <a:buChar char="§"/>
            </a:pPr>
            <a:r>
              <a:rPr lang="en-US" sz="1400" dirty="0">
                <a:latin typeface="Century Gothic" panose="020B0502020202020204" pitchFamily="34" charset="0"/>
              </a:rPr>
              <a:t>First Aid (including medications</a:t>
            </a:r>
          </a:p>
          <a:p>
            <a:pPr marL="461963" lvl="1" indent="-179388">
              <a:buFont typeface="Wingdings" panose="05000000000000000000" pitchFamily="2" charset="2"/>
              <a:buChar char="§"/>
            </a:pPr>
            <a:r>
              <a:rPr lang="en-US" sz="1400" dirty="0">
                <a:latin typeface="Century Gothic" panose="020B0502020202020204" pitchFamily="34" charset="0"/>
              </a:rPr>
              <a:t>Fire Extinguisher (minimum 5lb ABC, 10lbs preferred)</a:t>
            </a:r>
          </a:p>
          <a:p>
            <a:pPr marL="461963" lvl="1" indent="-179388">
              <a:buFont typeface="Wingdings" panose="05000000000000000000" pitchFamily="2" charset="2"/>
              <a:buChar char="§"/>
            </a:pPr>
            <a:r>
              <a:rPr lang="en-US" sz="1400" dirty="0">
                <a:latin typeface="Century Gothic" panose="020B0502020202020204" pitchFamily="34" charset="0"/>
              </a:rPr>
              <a:t>Survival Gear (the 10 essentials)</a:t>
            </a:r>
          </a:p>
          <a:p>
            <a:pPr marL="461963" lvl="1" indent="-179388">
              <a:buFont typeface="Wingdings" panose="05000000000000000000" pitchFamily="2" charset="2"/>
              <a:buChar char="§"/>
            </a:pPr>
            <a:r>
              <a:rPr lang="en-US" sz="1400" dirty="0">
                <a:latin typeface="Century Gothic" panose="020B0502020202020204" pitchFamily="34" charset="0"/>
              </a:rPr>
              <a:t>Basic Repair Tools (wrenches, sockets, drivers)</a:t>
            </a:r>
          </a:p>
          <a:p>
            <a:pPr marL="461963" lvl="1" indent="-179388">
              <a:buFont typeface="Wingdings" panose="05000000000000000000" pitchFamily="2" charset="2"/>
              <a:buChar char="§"/>
            </a:pPr>
            <a:r>
              <a:rPr lang="en-US" sz="1400" dirty="0">
                <a:latin typeface="Century Gothic" panose="020B0502020202020204" pitchFamily="34" charset="0"/>
              </a:rPr>
              <a:t>Recovery Gear</a:t>
            </a:r>
          </a:p>
          <a:p>
            <a:pPr lvl="1"/>
            <a:endParaRPr lang="en-US" sz="800" dirty="0">
              <a:latin typeface="Century Gothic" panose="020B0502020202020204" pitchFamily="34" charset="0"/>
            </a:endParaRPr>
          </a:p>
          <a:p>
            <a:r>
              <a:rPr lang="en-US" sz="1400" b="1" dirty="0">
                <a:latin typeface="Century Gothic" panose="020B0502020202020204" pitchFamily="34" charset="0"/>
              </a:rPr>
              <a:t>Have a Shared Plan</a:t>
            </a:r>
          </a:p>
          <a:p>
            <a:endParaRPr lang="en-US" sz="800" b="1" dirty="0">
              <a:latin typeface="Century Gothic" panose="020B0502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dirty="0">
                <a:latin typeface="Century Gothic" panose="020B0502020202020204" pitchFamily="34" charset="0"/>
              </a:rPr>
              <a:t>Tell someone you trust where you’re going, when you will be back, and who to call if you don’t return on time</a:t>
            </a:r>
          </a:p>
          <a:p>
            <a:endParaRPr lang="en-US" sz="800" dirty="0">
              <a:latin typeface="Century Gothic" panose="020B0502020202020204" pitchFamily="34" charset="0"/>
            </a:endParaRPr>
          </a:p>
          <a:p>
            <a:r>
              <a:rPr lang="en-US" sz="1400" b="1" dirty="0">
                <a:latin typeface="Century Gothic" panose="020B0502020202020204" pitchFamily="34" charset="0"/>
              </a:rPr>
              <a:t>TREAD LIGHTLY!</a:t>
            </a:r>
          </a:p>
          <a:p>
            <a:endParaRPr lang="en-US" sz="800" dirty="0">
              <a:latin typeface="Century Gothic" panose="020B0502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dirty="0">
                <a:solidFill>
                  <a:schemeClr val="tx2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Travel Responsibly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dirty="0">
                <a:solidFill>
                  <a:schemeClr val="tx2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Respect the Rights of Others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dirty="0">
                <a:solidFill>
                  <a:schemeClr val="tx2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Educate yourself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dirty="0">
                <a:solidFill>
                  <a:schemeClr val="tx2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Avoid Sensitive Areas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dirty="0">
                <a:solidFill>
                  <a:schemeClr val="tx2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Do Your Part</a:t>
            </a:r>
          </a:p>
        </p:txBody>
      </p:sp>
      <p:pic>
        <p:nvPicPr>
          <p:cNvPr id="4" name="Picture 4" descr="Logo">
            <a:extLst>
              <a:ext uri="{FF2B5EF4-FFF2-40B4-BE49-F238E27FC236}">
                <a16:creationId xmlns:a16="http://schemas.microsoft.com/office/drawing/2014/main" id="{EF27683C-4362-7B42-78B3-8B9BD04D08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088" y="6011022"/>
            <a:ext cx="1383140" cy="1170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ECEDD60-3C6C-AF3C-85F9-949DFA0B7D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9088" y="7290416"/>
            <a:ext cx="3174169" cy="74686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D72F4CB-95A1-D755-C953-85B569E570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78589" y="5891792"/>
            <a:ext cx="1389923" cy="1289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15504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</TotalTime>
  <Words>192</Words>
  <Application>Microsoft Office PowerPoint</Application>
  <PresentationFormat>Custom</PresentationFormat>
  <Paragraphs>44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Century Gothic</vt:lpstr>
      <vt:lpstr>Wingdings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Valorie Peaslee</dc:creator>
  <cp:lastModifiedBy>Valorie Peaslee</cp:lastModifiedBy>
  <cp:revision>1</cp:revision>
  <dcterms:created xsi:type="dcterms:W3CDTF">2025-04-05T20:47:39Z</dcterms:created>
  <dcterms:modified xsi:type="dcterms:W3CDTF">2025-04-05T21:06:58Z</dcterms:modified>
</cp:coreProperties>
</file>